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5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1CBD9E-7E3B-460D-B7AA-2F5A0A164AA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F51C861-5887-44F6-A17A-3FF8DA09F501}">
      <dgm:prSet phldrT="[Text]"/>
      <dgm:spPr/>
      <dgm:t>
        <a:bodyPr/>
        <a:lstStyle/>
        <a:p>
          <a:r>
            <a:rPr lang="en-US" dirty="0" smtClean="0"/>
            <a:t>Build positive relationships and make connections</a:t>
          </a:r>
          <a:endParaRPr lang="en-US" dirty="0"/>
        </a:p>
      </dgm:t>
    </dgm:pt>
    <dgm:pt modelId="{B83B4DE1-911E-4B5F-A444-1BF0BCB60A4F}" type="parTrans" cxnId="{0C8EF903-43FA-4E80-A7B2-894642714903}">
      <dgm:prSet/>
      <dgm:spPr/>
      <dgm:t>
        <a:bodyPr/>
        <a:lstStyle/>
        <a:p>
          <a:endParaRPr lang="en-US"/>
        </a:p>
      </dgm:t>
    </dgm:pt>
    <dgm:pt modelId="{5661CBE4-F8C6-4651-A1F2-AE974E746519}" type="sibTrans" cxnId="{0C8EF903-43FA-4E80-A7B2-894642714903}">
      <dgm:prSet/>
      <dgm:spPr/>
      <dgm:t>
        <a:bodyPr/>
        <a:lstStyle/>
        <a:p>
          <a:endParaRPr lang="en-US"/>
        </a:p>
      </dgm:t>
    </dgm:pt>
    <dgm:pt modelId="{CB79CA2C-1334-45AA-8F69-E86B073B8A78}">
      <dgm:prSet phldrT="[Text]"/>
      <dgm:spPr/>
      <dgm:t>
        <a:bodyPr/>
        <a:lstStyle/>
        <a:p>
          <a:r>
            <a:rPr lang="en-US" dirty="0" smtClean="0"/>
            <a:t>Communicate Effectively</a:t>
          </a:r>
          <a:endParaRPr lang="en-US" dirty="0"/>
        </a:p>
      </dgm:t>
    </dgm:pt>
    <dgm:pt modelId="{C8FD98AA-13E9-4CD2-8408-F4BAB565ECD0}" type="parTrans" cxnId="{0FDE295F-1DAB-4B4C-BA8B-4E961581194E}">
      <dgm:prSet/>
      <dgm:spPr/>
      <dgm:t>
        <a:bodyPr/>
        <a:lstStyle/>
        <a:p>
          <a:endParaRPr lang="en-US"/>
        </a:p>
      </dgm:t>
    </dgm:pt>
    <dgm:pt modelId="{F0E3F911-0FAD-4A2D-890A-041DE26D6C5E}" type="sibTrans" cxnId="{0FDE295F-1DAB-4B4C-BA8B-4E961581194E}">
      <dgm:prSet/>
      <dgm:spPr/>
      <dgm:t>
        <a:bodyPr/>
        <a:lstStyle/>
        <a:p>
          <a:endParaRPr lang="en-US"/>
        </a:p>
      </dgm:t>
    </dgm:pt>
    <dgm:pt modelId="{E0D00BD5-1CFC-4234-A5E9-68D3876AA2EF}">
      <dgm:prSet phldrT="[Text]"/>
      <dgm:spPr/>
      <dgm:t>
        <a:bodyPr/>
        <a:lstStyle/>
        <a:p>
          <a:r>
            <a:rPr lang="en-US" dirty="0" smtClean="0"/>
            <a:t>Think Critically</a:t>
          </a:r>
          <a:endParaRPr lang="en-US" dirty="0"/>
        </a:p>
      </dgm:t>
    </dgm:pt>
    <dgm:pt modelId="{F73F4C4F-1F4A-4007-B7E6-FCC307393374}" type="parTrans" cxnId="{0D701B92-0D47-4DA5-AD64-7DCADADFA573}">
      <dgm:prSet/>
      <dgm:spPr/>
      <dgm:t>
        <a:bodyPr/>
        <a:lstStyle/>
        <a:p>
          <a:endParaRPr lang="en-US"/>
        </a:p>
      </dgm:t>
    </dgm:pt>
    <dgm:pt modelId="{7E639510-E3EC-4151-B235-B58C29626E48}" type="sibTrans" cxnId="{0D701B92-0D47-4DA5-AD64-7DCADADFA573}">
      <dgm:prSet/>
      <dgm:spPr/>
      <dgm:t>
        <a:bodyPr/>
        <a:lstStyle/>
        <a:p>
          <a:endParaRPr lang="en-US"/>
        </a:p>
      </dgm:t>
    </dgm:pt>
    <dgm:pt modelId="{EFF0B039-08E6-4A0F-9373-AF75113F8AE3}">
      <dgm:prSet phldrT="[Text]"/>
      <dgm:spPr/>
      <dgm:t>
        <a:bodyPr/>
        <a:lstStyle/>
        <a:p>
          <a:r>
            <a:rPr lang="en-US" dirty="0" smtClean="0"/>
            <a:t>Collaborate with peers </a:t>
          </a:r>
          <a:r>
            <a:rPr lang="en-US" smtClean="0"/>
            <a:t>and the community</a:t>
          </a:r>
          <a:endParaRPr lang="en-US" dirty="0"/>
        </a:p>
      </dgm:t>
    </dgm:pt>
    <dgm:pt modelId="{C5BAD74A-7728-4570-912F-B8C7F8D51CBC}" type="parTrans" cxnId="{6F8272AB-53F4-44B0-8794-F286C156CC47}">
      <dgm:prSet/>
      <dgm:spPr/>
      <dgm:t>
        <a:bodyPr/>
        <a:lstStyle/>
        <a:p>
          <a:endParaRPr lang="en-US"/>
        </a:p>
      </dgm:t>
    </dgm:pt>
    <dgm:pt modelId="{812D0E3C-819A-4728-BDE8-7D882E2A2505}" type="sibTrans" cxnId="{6F8272AB-53F4-44B0-8794-F286C156CC47}">
      <dgm:prSet/>
      <dgm:spPr/>
      <dgm:t>
        <a:bodyPr/>
        <a:lstStyle/>
        <a:p>
          <a:endParaRPr lang="en-US"/>
        </a:p>
      </dgm:t>
    </dgm:pt>
    <dgm:pt modelId="{4D8B75E1-814C-4DEA-AB4B-ECB84B7A8635}">
      <dgm:prSet phldrT="[Text]"/>
      <dgm:spPr/>
      <dgm:t>
        <a:bodyPr/>
        <a:lstStyle/>
        <a:p>
          <a:r>
            <a:rPr lang="en-US" dirty="0" smtClean="0"/>
            <a:t>Serve in leadership</a:t>
          </a:r>
          <a:endParaRPr lang="en-US" dirty="0"/>
        </a:p>
      </dgm:t>
    </dgm:pt>
    <dgm:pt modelId="{C8E6790B-C802-45B5-A501-D133521A8DA7}" type="parTrans" cxnId="{0218C356-E5FF-4393-9801-219A645D1637}">
      <dgm:prSet/>
      <dgm:spPr/>
      <dgm:t>
        <a:bodyPr/>
        <a:lstStyle/>
        <a:p>
          <a:endParaRPr lang="en-US"/>
        </a:p>
      </dgm:t>
    </dgm:pt>
    <dgm:pt modelId="{CB27B65D-E54B-476B-B26A-945AD3693864}" type="sibTrans" cxnId="{0218C356-E5FF-4393-9801-219A645D1637}">
      <dgm:prSet/>
      <dgm:spPr/>
      <dgm:t>
        <a:bodyPr/>
        <a:lstStyle/>
        <a:p>
          <a:endParaRPr lang="en-US"/>
        </a:p>
      </dgm:t>
    </dgm:pt>
    <dgm:pt modelId="{0D88452C-D154-44D3-BF05-11B59BB4C2C2}" type="pres">
      <dgm:prSet presAssocID="{9B1CBD9E-7E3B-460D-B7AA-2F5A0A164AA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601B356-20D9-4089-A232-27470D77DC8D}" type="pres">
      <dgm:prSet presAssocID="{0F51C861-5887-44F6-A17A-3FF8DA09F50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514E6E-14DE-4BA0-B2CD-71CE8E01D2F2}" type="pres">
      <dgm:prSet presAssocID="{5661CBE4-F8C6-4651-A1F2-AE974E746519}" presName="sibTrans" presStyleLbl="sibTrans2D1" presStyleIdx="0" presStyleCnt="5"/>
      <dgm:spPr/>
      <dgm:t>
        <a:bodyPr/>
        <a:lstStyle/>
        <a:p>
          <a:endParaRPr lang="en-US"/>
        </a:p>
      </dgm:t>
    </dgm:pt>
    <dgm:pt modelId="{8E27A9F3-088A-4E17-A89F-37BA296A33E5}" type="pres">
      <dgm:prSet presAssocID="{5661CBE4-F8C6-4651-A1F2-AE974E746519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D75DFC2-593F-4769-B47C-A7C3E8544834}" type="pres">
      <dgm:prSet presAssocID="{CB79CA2C-1334-45AA-8F69-E86B073B8A78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5FCB99-F71F-49D8-B0E2-BA64FBE0E1BE}" type="pres">
      <dgm:prSet presAssocID="{F0E3F911-0FAD-4A2D-890A-041DE26D6C5E}" presName="sibTrans" presStyleLbl="sibTrans2D1" presStyleIdx="1" presStyleCnt="5"/>
      <dgm:spPr/>
      <dgm:t>
        <a:bodyPr/>
        <a:lstStyle/>
        <a:p>
          <a:endParaRPr lang="en-US"/>
        </a:p>
      </dgm:t>
    </dgm:pt>
    <dgm:pt modelId="{FDA3F6ED-A260-4374-963B-3BB5610BEE0B}" type="pres">
      <dgm:prSet presAssocID="{F0E3F911-0FAD-4A2D-890A-041DE26D6C5E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13BABA46-6039-4C4F-8C8D-A3AEC3D87E55}" type="pres">
      <dgm:prSet presAssocID="{E0D00BD5-1CFC-4234-A5E9-68D3876AA2E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1D928AF-0552-47CB-8900-2A07D41C94FE}" type="pres">
      <dgm:prSet presAssocID="{7E639510-E3EC-4151-B235-B58C29626E48}" presName="sibTrans" presStyleLbl="sibTrans2D1" presStyleIdx="2" presStyleCnt="5"/>
      <dgm:spPr/>
      <dgm:t>
        <a:bodyPr/>
        <a:lstStyle/>
        <a:p>
          <a:endParaRPr lang="en-US"/>
        </a:p>
      </dgm:t>
    </dgm:pt>
    <dgm:pt modelId="{A9079126-1F2D-4C24-B738-B3BE81B4B08E}" type="pres">
      <dgm:prSet presAssocID="{7E639510-E3EC-4151-B235-B58C29626E48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C6C50637-20EB-416A-9294-FB60B923DBB6}" type="pres">
      <dgm:prSet presAssocID="{EFF0B039-08E6-4A0F-9373-AF75113F8AE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2DF7D6-E165-4E87-BC38-9C1AAA6B5213}" type="pres">
      <dgm:prSet presAssocID="{812D0E3C-819A-4728-BDE8-7D882E2A2505}" presName="sibTrans" presStyleLbl="sibTrans2D1" presStyleIdx="3" presStyleCnt="5"/>
      <dgm:spPr/>
      <dgm:t>
        <a:bodyPr/>
        <a:lstStyle/>
        <a:p>
          <a:endParaRPr lang="en-US"/>
        </a:p>
      </dgm:t>
    </dgm:pt>
    <dgm:pt modelId="{682DB4B3-3962-40F6-9C17-90B35B4FC3EE}" type="pres">
      <dgm:prSet presAssocID="{812D0E3C-819A-4728-BDE8-7D882E2A2505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347C18B3-63CD-4354-B13A-5F2E29E359CA}" type="pres">
      <dgm:prSet presAssocID="{4D8B75E1-814C-4DEA-AB4B-ECB84B7A8635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BC1576-74AB-4E7C-87CA-CF72C6C4FE15}" type="pres">
      <dgm:prSet presAssocID="{CB27B65D-E54B-476B-B26A-945AD3693864}" presName="sibTrans" presStyleLbl="sibTrans2D1" presStyleIdx="4" presStyleCnt="5"/>
      <dgm:spPr/>
      <dgm:t>
        <a:bodyPr/>
        <a:lstStyle/>
        <a:p>
          <a:endParaRPr lang="en-US"/>
        </a:p>
      </dgm:t>
    </dgm:pt>
    <dgm:pt modelId="{88A89368-C843-4ADA-9C45-4B18F7F1E19A}" type="pres">
      <dgm:prSet presAssocID="{CB27B65D-E54B-476B-B26A-945AD3693864}" presName="connectorText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09290CC0-3BDE-4CB1-A2E8-66B578293B83}" type="presOf" srcId="{CB79CA2C-1334-45AA-8F69-E86B073B8A78}" destId="{ED75DFC2-593F-4769-B47C-A7C3E8544834}" srcOrd="0" destOrd="0" presId="urn:microsoft.com/office/officeart/2005/8/layout/cycle2"/>
    <dgm:cxn modelId="{01880C09-CE99-40C0-8433-D74D97D7125B}" type="presOf" srcId="{CB27B65D-E54B-476B-B26A-945AD3693864}" destId="{27BC1576-74AB-4E7C-87CA-CF72C6C4FE15}" srcOrd="0" destOrd="0" presId="urn:microsoft.com/office/officeart/2005/8/layout/cycle2"/>
    <dgm:cxn modelId="{59A3AD18-4652-4E0F-89D5-6CB402293507}" type="presOf" srcId="{4D8B75E1-814C-4DEA-AB4B-ECB84B7A8635}" destId="{347C18B3-63CD-4354-B13A-5F2E29E359CA}" srcOrd="0" destOrd="0" presId="urn:microsoft.com/office/officeart/2005/8/layout/cycle2"/>
    <dgm:cxn modelId="{6F8272AB-53F4-44B0-8794-F286C156CC47}" srcId="{9B1CBD9E-7E3B-460D-B7AA-2F5A0A164AAE}" destId="{EFF0B039-08E6-4A0F-9373-AF75113F8AE3}" srcOrd="3" destOrd="0" parTransId="{C5BAD74A-7728-4570-912F-B8C7F8D51CBC}" sibTransId="{812D0E3C-819A-4728-BDE8-7D882E2A2505}"/>
    <dgm:cxn modelId="{EBB8E0DE-0076-49FC-9F21-1B3DFFE6F519}" type="presOf" srcId="{F0E3F911-0FAD-4A2D-890A-041DE26D6C5E}" destId="{FDA3F6ED-A260-4374-963B-3BB5610BEE0B}" srcOrd="1" destOrd="0" presId="urn:microsoft.com/office/officeart/2005/8/layout/cycle2"/>
    <dgm:cxn modelId="{0D701B92-0D47-4DA5-AD64-7DCADADFA573}" srcId="{9B1CBD9E-7E3B-460D-B7AA-2F5A0A164AAE}" destId="{E0D00BD5-1CFC-4234-A5E9-68D3876AA2EF}" srcOrd="2" destOrd="0" parTransId="{F73F4C4F-1F4A-4007-B7E6-FCC307393374}" sibTransId="{7E639510-E3EC-4151-B235-B58C29626E48}"/>
    <dgm:cxn modelId="{0FDE295F-1DAB-4B4C-BA8B-4E961581194E}" srcId="{9B1CBD9E-7E3B-460D-B7AA-2F5A0A164AAE}" destId="{CB79CA2C-1334-45AA-8F69-E86B073B8A78}" srcOrd="1" destOrd="0" parTransId="{C8FD98AA-13E9-4CD2-8408-F4BAB565ECD0}" sibTransId="{F0E3F911-0FAD-4A2D-890A-041DE26D6C5E}"/>
    <dgm:cxn modelId="{AB1E3099-F6B3-4975-87DE-4B1E3BD5A107}" type="presOf" srcId="{9B1CBD9E-7E3B-460D-B7AA-2F5A0A164AAE}" destId="{0D88452C-D154-44D3-BF05-11B59BB4C2C2}" srcOrd="0" destOrd="0" presId="urn:microsoft.com/office/officeart/2005/8/layout/cycle2"/>
    <dgm:cxn modelId="{478D88CC-E188-46E3-A70A-DAD9E7F2093B}" type="presOf" srcId="{812D0E3C-819A-4728-BDE8-7D882E2A2505}" destId="{5D2DF7D6-E165-4E87-BC38-9C1AAA6B5213}" srcOrd="0" destOrd="0" presId="urn:microsoft.com/office/officeart/2005/8/layout/cycle2"/>
    <dgm:cxn modelId="{37C81D0E-423A-4907-9D10-CA8418CB848F}" type="presOf" srcId="{5661CBE4-F8C6-4651-A1F2-AE974E746519}" destId="{8E27A9F3-088A-4E17-A89F-37BA296A33E5}" srcOrd="1" destOrd="0" presId="urn:microsoft.com/office/officeart/2005/8/layout/cycle2"/>
    <dgm:cxn modelId="{A75F33AD-F33C-499D-9C11-D7CDDD514E42}" type="presOf" srcId="{812D0E3C-819A-4728-BDE8-7D882E2A2505}" destId="{682DB4B3-3962-40F6-9C17-90B35B4FC3EE}" srcOrd="1" destOrd="0" presId="urn:microsoft.com/office/officeart/2005/8/layout/cycle2"/>
    <dgm:cxn modelId="{0D58C800-245B-4BE8-9863-08228279C366}" type="presOf" srcId="{5661CBE4-F8C6-4651-A1F2-AE974E746519}" destId="{7E514E6E-14DE-4BA0-B2CD-71CE8E01D2F2}" srcOrd="0" destOrd="0" presId="urn:microsoft.com/office/officeart/2005/8/layout/cycle2"/>
    <dgm:cxn modelId="{0C8EF903-43FA-4E80-A7B2-894642714903}" srcId="{9B1CBD9E-7E3B-460D-B7AA-2F5A0A164AAE}" destId="{0F51C861-5887-44F6-A17A-3FF8DA09F501}" srcOrd="0" destOrd="0" parTransId="{B83B4DE1-911E-4B5F-A444-1BF0BCB60A4F}" sibTransId="{5661CBE4-F8C6-4651-A1F2-AE974E746519}"/>
    <dgm:cxn modelId="{67EC9446-E206-4CFF-A8C9-74F3DCF7BBE3}" type="presOf" srcId="{EFF0B039-08E6-4A0F-9373-AF75113F8AE3}" destId="{C6C50637-20EB-416A-9294-FB60B923DBB6}" srcOrd="0" destOrd="0" presId="urn:microsoft.com/office/officeart/2005/8/layout/cycle2"/>
    <dgm:cxn modelId="{68FA640D-DB5E-4F05-93D2-5491248C2484}" type="presOf" srcId="{7E639510-E3EC-4151-B235-B58C29626E48}" destId="{A9079126-1F2D-4C24-B738-B3BE81B4B08E}" srcOrd="1" destOrd="0" presId="urn:microsoft.com/office/officeart/2005/8/layout/cycle2"/>
    <dgm:cxn modelId="{001B185F-BC95-4F2F-8147-EA9ACA7A41C5}" type="presOf" srcId="{CB27B65D-E54B-476B-B26A-945AD3693864}" destId="{88A89368-C843-4ADA-9C45-4B18F7F1E19A}" srcOrd="1" destOrd="0" presId="urn:microsoft.com/office/officeart/2005/8/layout/cycle2"/>
    <dgm:cxn modelId="{BC00AA96-8ADF-4481-9FCB-FBBC1B4FF280}" type="presOf" srcId="{F0E3F911-0FAD-4A2D-890A-041DE26D6C5E}" destId="{575FCB99-F71F-49D8-B0E2-BA64FBE0E1BE}" srcOrd="0" destOrd="0" presId="urn:microsoft.com/office/officeart/2005/8/layout/cycle2"/>
    <dgm:cxn modelId="{8AACB678-C44B-47B2-A81F-E287AA75FF43}" type="presOf" srcId="{0F51C861-5887-44F6-A17A-3FF8DA09F501}" destId="{5601B356-20D9-4089-A232-27470D77DC8D}" srcOrd="0" destOrd="0" presId="urn:microsoft.com/office/officeart/2005/8/layout/cycle2"/>
    <dgm:cxn modelId="{0218C356-E5FF-4393-9801-219A645D1637}" srcId="{9B1CBD9E-7E3B-460D-B7AA-2F5A0A164AAE}" destId="{4D8B75E1-814C-4DEA-AB4B-ECB84B7A8635}" srcOrd="4" destOrd="0" parTransId="{C8E6790B-C802-45B5-A501-D133521A8DA7}" sibTransId="{CB27B65D-E54B-476B-B26A-945AD3693864}"/>
    <dgm:cxn modelId="{F7AE628A-B58D-4E04-9204-52CFB126F055}" type="presOf" srcId="{E0D00BD5-1CFC-4234-A5E9-68D3876AA2EF}" destId="{13BABA46-6039-4C4F-8C8D-A3AEC3D87E55}" srcOrd="0" destOrd="0" presId="urn:microsoft.com/office/officeart/2005/8/layout/cycle2"/>
    <dgm:cxn modelId="{E70AD2CA-42A4-4631-B1DF-4C5DECC983FF}" type="presOf" srcId="{7E639510-E3EC-4151-B235-B58C29626E48}" destId="{41D928AF-0552-47CB-8900-2A07D41C94FE}" srcOrd="0" destOrd="0" presId="urn:microsoft.com/office/officeart/2005/8/layout/cycle2"/>
    <dgm:cxn modelId="{6A9C1200-1B12-410F-949E-C1D18250A8B9}" type="presParOf" srcId="{0D88452C-D154-44D3-BF05-11B59BB4C2C2}" destId="{5601B356-20D9-4089-A232-27470D77DC8D}" srcOrd="0" destOrd="0" presId="urn:microsoft.com/office/officeart/2005/8/layout/cycle2"/>
    <dgm:cxn modelId="{6D0B4F1A-9985-4334-A4BF-D195049156F2}" type="presParOf" srcId="{0D88452C-D154-44D3-BF05-11B59BB4C2C2}" destId="{7E514E6E-14DE-4BA0-B2CD-71CE8E01D2F2}" srcOrd="1" destOrd="0" presId="urn:microsoft.com/office/officeart/2005/8/layout/cycle2"/>
    <dgm:cxn modelId="{0B523E6A-2169-49F3-B3CA-F05171FFC325}" type="presParOf" srcId="{7E514E6E-14DE-4BA0-B2CD-71CE8E01D2F2}" destId="{8E27A9F3-088A-4E17-A89F-37BA296A33E5}" srcOrd="0" destOrd="0" presId="urn:microsoft.com/office/officeart/2005/8/layout/cycle2"/>
    <dgm:cxn modelId="{4D0D523E-60F5-4798-80FE-A5F230EB1C70}" type="presParOf" srcId="{0D88452C-D154-44D3-BF05-11B59BB4C2C2}" destId="{ED75DFC2-593F-4769-B47C-A7C3E8544834}" srcOrd="2" destOrd="0" presId="urn:microsoft.com/office/officeart/2005/8/layout/cycle2"/>
    <dgm:cxn modelId="{7C4BD87D-7684-44E2-8423-4CAFA9D8BE1F}" type="presParOf" srcId="{0D88452C-D154-44D3-BF05-11B59BB4C2C2}" destId="{575FCB99-F71F-49D8-B0E2-BA64FBE0E1BE}" srcOrd="3" destOrd="0" presId="urn:microsoft.com/office/officeart/2005/8/layout/cycle2"/>
    <dgm:cxn modelId="{C92A40A2-3271-49F1-A798-4B1A1F0BD79F}" type="presParOf" srcId="{575FCB99-F71F-49D8-B0E2-BA64FBE0E1BE}" destId="{FDA3F6ED-A260-4374-963B-3BB5610BEE0B}" srcOrd="0" destOrd="0" presId="urn:microsoft.com/office/officeart/2005/8/layout/cycle2"/>
    <dgm:cxn modelId="{E222C866-38B2-48CA-95C2-071D9E086752}" type="presParOf" srcId="{0D88452C-D154-44D3-BF05-11B59BB4C2C2}" destId="{13BABA46-6039-4C4F-8C8D-A3AEC3D87E55}" srcOrd="4" destOrd="0" presId="urn:microsoft.com/office/officeart/2005/8/layout/cycle2"/>
    <dgm:cxn modelId="{25CEF1A7-355D-4368-AAE4-B5A4B1A764BB}" type="presParOf" srcId="{0D88452C-D154-44D3-BF05-11B59BB4C2C2}" destId="{41D928AF-0552-47CB-8900-2A07D41C94FE}" srcOrd="5" destOrd="0" presId="urn:microsoft.com/office/officeart/2005/8/layout/cycle2"/>
    <dgm:cxn modelId="{164A662E-0A2E-4CDB-9FED-3BCCD78000CC}" type="presParOf" srcId="{41D928AF-0552-47CB-8900-2A07D41C94FE}" destId="{A9079126-1F2D-4C24-B738-B3BE81B4B08E}" srcOrd="0" destOrd="0" presId="urn:microsoft.com/office/officeart/2005/8/layout/cycle2"/>
    <dgm:cxn modelId="{A27F8E10-C753-4A21-A75B-9E529A71EB0B}" type="presParOf" srcId="{0D88452C-D154-44D3-BF05-11B59BB4C2C2}" destId="{C6C50637-20EB-416A-9294-FB60B923DBB6}" srcOrd="6" destOrd="0" presId="urn:microsoft.com/office/officeart/2005/8/layout/cycle2"/>
    <dgm:cxn modelId="{701BA6F7-1F33-4C50-A3F9-ACDB507F72BD}" type="presParOf" srcId="{0D88452C-D154-44D3-BF05-11B59BB4C2C2}" destId="{5D2DF7D6-E165-4E87-BC38-9C1AAA6B5213}" srcOrd="7" destOrd="0" presId="urn:microsoft.com/office/officeart/2005/8/layout/cycle2"/>
    <dgm:cxn modelId="{96D83A1F-474F-4317-9946-8C0101479BB6}" type="presParOf" srcId="{5D2DF7D6-E165-4E87-BC38-9C1AAA6B5213}" destId="{682DB4B3-3962-40F6-9C17-90B35B4FC3EE}" srcOrd="0" destOrd="0" presId="urn:microsoft.com/office/officeart/2005/8/layout/cycle2"/>
    <dgm:cxn modelId="{33DA8602-AF76-472C-968F-7180BFC29003}" type="presParOf" srcId="{0D88452C-D154-44D3-BF05-11B59BB4C2C2}" destId="{347C18B3-63CD-4354-B13A-5F2E29E359CA}" srcOrd="8" destOrd="0" presId="urn:microsoft.com/office/officeart/2005/8/layout/cycle2"/>
    <dgm:cxn modelId="{DF987EE5-A8C8-46F7-B3EF-18FA9B1C9CAE}" type="presParOf" srcId="{0D88452C-D154-44D3-BF05-11B59BB4C2C2}" destId="{27BC1576-74AB-4E7C-87CA-CF72C6C4FE15}" srcOrd="9" destOrd="0" presId="urn:microsoft.com/office/officeart/2005/8/layout/cycle2"/>
    <dgm:cxn modelId="{56950DD1-3209-4CF9-9F44-84C2EE0ED5E5}" type="presParOf" srcId="{27BC1576-74AB-4E7C-87CA-CF72C6C4FE15}" destId="{88A89368-C843-4ADA-9C45-4B18F7F1E19A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1B356-20D9-4089-A232-27470D77DC8D}">
      <dsp:nvSpPr>
        <dsp:cNvPr id="0" name=""/>
        <dsp:cNvSpPr/>
      </dsp:nvSpPr>
      <dsp:spPr>
        <a:xfrm>
          <a:off x="2349986" y="1301"/>
          <a:ext cx="1472226" cy="1472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Build positive relationships and make connections</a:t>
          </a:r>
          <a:endParaRPr lang="en-US" sz="1400" kern="1200" dirty="0"/>
        </a:p>
      </dsp:txBody>
      <dsp:txXfrm>
        <a:off x="2565589" y="216904"/>
        <a:ext cx="1041020" cy="1041020"/>
      </dsp:txXfrm>
    </dsp:sp>
    <dsp:sp modelId="{7E514E6E-14DE-4BA0-B2CD-71CE8E01D2F2}">
      <dsp:nvSpPr>
        <dsp:cNvPr id="0" name=""/>
        <dsp:cNvSpPr/>
      </dsp:nvSpPr>
      <dsp:spPr>
        <a:xfrm rot="2160000">
          <a:off x="3775431" y="1131595"/>
          <a:ext cx="390315" cy="496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3786612" y="1196557"/>
        <a:ext cx="273221" cy="298126"/>
      </dsp:txXfrm>
    </dsp:sp>
    <dsp:sp modelId="{ED75DFC2-593F-4769-B47C-A7C3E8544834}">
      <dsp:nvSpPr>
        <dsp:cNvPr id="0" name=""/>
        <dsp:cNvSpPr/>
      </dsp:nvSpPr>
      <dsp:spPr>
        <a:xfrm>
          <a:off x="4136839" y="1299525"/>
          <a:ext cx="1472226" cy="1472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Communicate Effectively</a:t>
          </a:r>
          <a:endParaRPr lang="en-US" sz="1400" kern="1200" dirty="0"/>
        </a:p>
      </dsp:txBody>
      <dsp:txXfrm>
        <a:off x="4352442" y="1515128"/>
        <a:ext cx="1041020" cy="1041020"/>
      </dsp:txXfrm>
    </dsp:sp>
    <dsp:sp modelId="{575FCB99-F71F-49D8-B0E2-BA64FBE0E1BE}">
      <dsp:nvSpPr>
        <dsp:cNvPr id="0" name=""/>
        <dsp:cNvSpPr/>
      </dsp:nvSpPr>
      <dsp:spPr>
        <a:xfrm rot="6480000">
          <a:off x="4339949" y="2826980"/>
          <a:ext cx="390315" cy="496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4416588" y="2870673"/>
        <a:ext cx="273221" cy="298126"/>
      </dsp:txXfrm>
    </dsp:sp>
    <dsp:sp modelId="{13BABA46-6039-4C4F-8C8D-A3AEC3D87E55}">
      <dsp:nvSpPr>
        <dsp:cNvPr id="0" name=""/>
        <dsp:cNvSpPr/>
      </dsp:nvSpPr>
      <dsp:spPr>
        <a:xfrm>
          <a:off x="3454322" y="3400097"/>
          <a:ext cx="1472226" cy="1472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Think Critically</a:t>
          </a:r>
          <a:endParaRPr lang="en-US" sz="1400" kern="1200" dirty="0"/>
        </a:p>
      </dsp:txBody>
      <dsp:txXfrm>
        <a:off x="3669925" y="3615700"/>
        <a:ext cx="1041020" cy="1041020"/>
      </dsp:txXfrm>
    </dsp:sp>
    <dsp:sp modelId="{41D928AF-0552-47CB-8900-2A07D41C94FE}">
      <dsp:nvSpPr>
        <dsp:cNvPr id="0" name=""/>
        <dsp:cNvSpPr/>
      </dsp:nvSpPr>
      <dsp:spPr>
        <a:xfrm rot="10800000">
          <a:off x="2901988" y="3887772"/>
          <a:ext cx="390315" cy="496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3019082" y="3987147"/>
        <a:ext cx="273221" cy="298126"/>
      </dsp:txXfrm>
    </dsp:sp>
    <dsp:sp modelId="{C6C50637-20EB-416A-9294-FB60B923DBB6}">
      <dsp:nvSpPr>
        <dsp:cNvPr id="0" name=""/>
        <dsp:cNvSpPr/>
      </dsp:nvSpPr>
      <dsp:spPr>
        <a:xfrm>
          <a:off x="1245651" y="3400097"/>
          <a:ext cx="1472226" cy="1472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Collaborate with peers </a:t>
          </a:r>
          <a:r>
            <a:rPr lang="en-US" sz="1400" kern="1200" smtClean="0"/>
            <a:t>and the community</a:t>
          </a:r>
          <a:endParaRPr lang="en-US" sz="1400" kern="1200" dirty="0"/>
        </a:p>
      </dsp:txBody>
      <dsp:txXfrm>
        <a:off x="1461254" y="3615700"/>
        <a:ext cx="1041020" cy="1041020"/>
      </dsp:txXfrm>
    </dsp:sp>
    <dsp:sp modelId="{5D2DF7D6-E165-4E87-BC38-9C1AAA6B5213}">
      <dsp:nvSpPr>
        <dsp:cNvPr id="0" name=""/>
        <dsp:cNvSpPr/>
      </dsp:nvSpPr>
      <dsp:spPr>
        <a:xfrm rot="15120000">
          <a:off x="1448761" y="2847992"/>
          <a:ext cx="390315" cy="496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 rot="10800000">
        <a:off x="1525400" y="3003049"/>
        <a:ext cx="273221" cy="298126"/>
      </dsp:txXfrm>
    </dsp:sp>
    <dsp:sp modelId="{347C18B3-63CD-4354-B13A-5F2E29E359CA}">
      <dsp:nvSpPr>
        <dsp:cNvPr id="0" name=""/>
        <dsp:cNvSpPr/>
      </dsp:nvSpPr>
      <dsp:spPr>
        <a:xfrm>
          <a:off x="563133" y="1299525"/>
          <a:ext cx="1472226" cy="147222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Serve in leadership</a:t>
          </a:r>
          <a:endParaRPr lang="en-US" sz="1400" kern="1200" dirty="0"/>
        </a:p>
      </dsp:txBody>
      <dsp:txXfrm>
        <a:off x="778736" y="1515128"/>
        <a:ext cx="1041020" cy="1041020"/>
      </dsp:txXfrm>
    </dsp:sp>
    <dsp:sp modelId="{27BC1576-74AB-4E7C-87CA-CF72C6C4FE15}">
      <dsp:nvSpPr>
        <dsp:cNvPr id="0" name=""/>
        <dsp:cNvSpPr/>
      </dsp:nvSpPr>
      <dsp:spPr>
        <a:xfrm rot="19440000">
          <a:off x="1988578" y="1144581"/>
          <a:ext cx="390315" cy="49687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999759" y="1278369"/>
        <a:ext cx="273221" cy="2981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74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39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52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643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42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4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68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52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188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8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91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6DF44-E72D-4A92-AD7A-64A78CBDA6E4}" type="datetimeFigureOut">
              <a:rPr lang="en-US" smtClean="0"/>
              <a:t>9/22/2017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14CD2D-D105-434C-B1AF-3E6E54EEF1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19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prstTxWarp prst="textButtonPour">
              <a:avLst/>
            </a:prstTxWarp>
            <a:normAutofit fontScale="90000"/>
          </a:bodyPr>
          <a:lstStyle/>
          <a:p>
            <a:pPr algn="ctr"/>
            <a:r>
              <a:rPr lang="en-US" sz="5300" i="1" u="sng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Mustang Myriad</a:t>
            </a:r>
            <a:r>
              <a:rPr lang="en-US" sz="44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en-US" sz="4400" dirty="0" smtClean="0">
                <a:ln w="0"/>
                <a:solidFill>
                  <a:schemeClr val="accent1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3600" b="1" dirty="0" smtClean="0"/>
              <a:t>“</a:t>
            </a:r>
            <a:r>
              <a:rPr lang="en-US" sz="2200" b="1" dirty="0" smtClean="0"/>
              <a:t>Get Connected!!”</a:t>
            </a:r>
            <a:endParaRPr lang="en-US" sz="2200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1970116"/>
            <a:ext cx="3932237" cy="4763193"/>
          </a:xfrm>
        </p:spPr>
        <p:txBody>
          <a:bodyPr>
            <a:normAutofit fontScale="62500" lnSpcReduction="20000"/>
          </a:bodyPr>
          <a:lstStyle/>
          <a:p>
            <a:pPr algn="ctr"/>
            <a:endParaRPr lang="en-US" dirty="0" smtClean="0"/>
          </a:p>
          <a:p>
            <a:pPr algn="ctr"/>
            <a:r>
              <a:rPr lang="en-US" sz="2000" b="1" i="1" dirty="0" smtClean="0"/>
              <a:t>Featuring:</a:t>
            </a:r>
          </a:p>
          <a:p>
            <a:pPr algn="ctr"/>
            <a:r>
              <a:rPr lang="en-US" dirty="0" smtClean="0"/>
              <a:t>Art Club</a:t>
            </a:r>
          </a:p>
          <a:p>
            <a:pPr algn="ctr"/>
            <a:r>
              <a:rPr lang="en-US" dirty="0" smtClean="0"/>
              <a:t>Chess Club</a:t>
            </a:r>
          </a:p>
          <a:p>
            <a:pPr algn="ctr"/>
            <a:r>
              <a:rPr lang="en-US" dirty="0" smtClean="0"/>
              <a:t>Fellowship of Christian Athletes (FCA)</a:t>
            </a:r>
          </a:p>
          <a:p>
            <a:pPr algn="ctr"/>
            <a:r>
              <a:rPr lang="en-US" dirty="0" smtClean="0"/>
              <a:t>Tennis Club</a:t>
            </a:r>
          </a:p>
          <a:p>
            <a:pPr algn="ctr"/>
            <a:r>
              <a:rPr lang="en-US" dirty="0" smtClean="0"/>
              <a:t>Library Club</a:t>
            </a:r>
          </a:p>
          <a:p>
            <a:pPr algn="ctr"/>
            <a:r>
              <a:rPr lang="en-US" dirty="0" smtClean="0"/>
              <a:t>Cheer</a:t>
            </a:r>
          </a:p>
          <a:p>
            <a:pPr algn="ctr"/>
            <a:r>
              <a:rPr lang="en-US" dirty="0" smtClean="0"/>
              <a:t>Pep </a:t>
            </a:r>
            <a:r>
              <a:rPr lang="en-US" dirty="0" err="1" smtClean="0"/>
              <a:t>Squadsl</a:t>
            </a:r>
            <a:endParaRPr lang="en-US" dirty="0" smtClean="0"/>
          </a:p>
          <a:p>
            <a:pPr algn="ctr"/>
            <a:r>
              <a:rPr lang="en-US" dirty="0" smtClean="0"/>
              <a:t>Avid</a:t>
            </a:r>
          </a:p>
          <a:p>
            <a:pPr algn="ctr"/>
            <a:r>
              <a:rPr lang="en-US" dirty="0" smtClean="0"/>
              <a:t>Coding Club</a:t>
            </a:r>
          </a:p>
          <a:p>
            <a:pPr algn="ctr"/>
            <a:r>
              <a:rPr lang="en-US" dirty="0" smtClean="0"/>
              <a:t>S.T.E.M.</a:t>
            </a:r>
          </a:p>
          <a:p>
            <a:pPr algn="ctr"/>
            <a:r>
              <a:rPr lang="en-US" dirty="0" smtClean="0"/>
              <a:t>G.R.I.T.</a:t>
            </a:r>
          </a:p>
          <a:p>
            <a:pPr algn="ctr"/>
            <a:r>
              <a:rPr lang="en-US" dirty="0" smtClean="0"/>
              <a:t>Wall Street Warriors</a:t>
            </a:r>
          </a:p>
          <a:p>
            <a:pPr algn="ctr"/>
            <a:r>
              <a:rPr lang="en-US" dirty="0" smtClean="0"/>
              <a:t>Boys II Men</a:t>
            </a:r>
          </a:p>
          <a:p>
            <a:pPr algn="ctr"/>
            <a:r>
              <a:rPr lang="en-US" dirty="0" smtClean="0"/>
              <a:t>“The Herd” Yearbook Club</a:t>
            </a:r>
          </a:p>
          <a:p>
            <a:pPr algn="ctr"/>
            <a:r>
              <a:rPr lang="en-US" dirty="0" smtClean="0"/>
              <a:t>Teens in the Driver’s Seat</a:t>
            </a:r>
          </a:p>
          <a:p>
            <a:pPr algn="ctr"/>
            <a:r>
              <a:rPr lang="en-US" dirty="0" smtClean="0"/>
              <a:t>Broadcasting/ Drama/ International Thespian Society</a:t>
            </a:r>
          </a:p>
          <a:p>
            <a:pPr algn="ctr"/>
            <a:r>
              <a:rPr lang="en-US" dirty="0" smtClean="0"/>
              <a:t>Young Ladies of Excellence</a:t>
            </a:r>
          </a:p>
          <a:p>
            <a:pPr algn="ctr"/>
            <a:r>
              <a:rPr lang="en-US" dirty="0" smtClean="0"/>
              <a:t>Step Squad</a:t>
            </a:r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5277823"/>
              </p:ext>
            </p:extLst>
          </p:nvPr>
        </p:nvGraphicFramePr>
        <p:xfrm>
          <a:off x="5183188" y="987425"/>
          <a:ext cx="61722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3" name="Picture 12" descr="&lt;strong&gt;mustang&lt;/strong&gt; pic | True Country 100.9 The Farm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957" y="2439014"/>
            <a:ext cx="1617093" cy="209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35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1584</TotalTime>
  <Words>78</Words>
  <Application>Microsoft Office PowerPoint</Application>
  <PresentationFormat>Widescreen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Mustang Myriad “Get Connected!!”</vt:lpstr>
    </vt:vector>
  </TitlesOfParts>
  <Company>Fort Bend ISD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Bowman, Etima</dc:creator>
  <cp:lastModifiedBy>Ellis, Danielle</cp:lastModifiedBy>
  <cp:revision>15</cp:revision>
  <dcterms:created xsi:type="dcterms:W3CDTF">2017-09-15T19:17:52Z</dcterms:created>
  <dcterms:modified xsi:type="dcterms:W3CDTF">2017-09-22T19:20:48Z</dcterms:modified>
</cp:coreProperties>
</file>